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320" autoAdjust="0"/>
  </p:normalViewPr>
  <p:slideViewPr>
    <p:cSldViewPr>
      <p:cViewPr>
        <p:scale>
          <a:sx n="59" d="100"/>
          <a:sy n="59" d="100"/>
        </p:scale>
        <p:origin x="-648" y="4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21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86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72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815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340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332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152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21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09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694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771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03262-7B5A-4078-836C-64FFB0047FDF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EF50E-4013-4DBD-9AD4-3804260DF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56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816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22.12.17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222584"/>
              </p:ext>
            </p:extLst>
          </p:nvPr>
        </p:nvGraphicFramePr>
        <p:xfrm>
          <a:off x="0" y="1347542"/>
          <a:ext cx="9144000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551045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 такая профессия—Родину защищать!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декабря на базе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Бугульминской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кадетской школы состоялась встреча военного комиссара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Г.Бугульма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 старшеклассниками города. </a:t>
                      </a: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декабря. Выпускники 2017 года Баранов Никита и Кондрашов Дима собрали в актовом зале всю школу, ведь они - курсанты высшего военного командного училища имени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Маргеллова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Все кадеты с 5 по 11 класс, затаив дыхание, слушали о том, как поступить в военное училище, какие трудности приходится преодолевать во время учёбы. Главным пожеланием для кадет было: хорошо учиться, и усердно заниматься спортом, слушать и уважать своих учителей, ведь ни в одном учебном заведении педагоги столько сил и времени не уделяют воспитанникам, как  в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Бугульминской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кадетской школе. 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РДШ «Сделано с заботой»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Кадеты 5-6 классов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изготовили и развесили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кормушки для птиц на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пришкольной территории. 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Теперь задача юных 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экологов- на 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протяжении всей зимы 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подкармливать птиц. </a:t>
                      </a:r>
                    </a:p>
                    <a:p>
                      <a:pPr algn="just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матери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200" b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этот день кадеты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пригласили своих мам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праздник в школу. В 5-8-х классах звучали стихи и песни в честь мам, разыгрывались сценки и проводились викторины. В 7Б классе мамы показали своим сыновьям , какие они спортивные, участвуя с ними в «весёлых стартах». Во всех классах царила атмосфера радости, добра, звучал весёлый смех. Праздник закончился  традиционным чаепитием.</a:t>
                      </a: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декабря—международный день борьбы со СПИДом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Лидеры кадетского самоуправления подготовили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видеолекторий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«Что такое ВИЧ-СПИД? » 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Оперуполномоченный отдела по контролю за оборотом наркотиков,  майор полиции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Ситдикова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Алия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Равильевна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рассказала об ответственности и последствиях употребления, хранения и распространения наркотических веществ.</a:t>
                      </a: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ноября со старшеклассниками встретилась Лазарева А.Е.,  психолог подросткового клуба по профилактике наркотизации.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Активисты  в микрорайоне школы распространили тематические листовки.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 descr="D:\Desktop\кормушки\HAwgenr1pI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0808"/>
            <a:ext cx="10801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Desktop\фото 2017-2018\Баранов Кандрашов\IMG_251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19610" b="10954"/>
          <a:stretch/>
        </p:blipFill>
        <p:spPr bwMode="auto">
          <a:xfrm>
            <a:off x="323528" y="2773467"/>
            <a:ext cx="2360926" cy="123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Desktop\день матери\IMG_224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8" r="29276" b="41906"/>
          <a:stretch/>
        </p:blipFill>
        <p:spPr bwMode="auto">
          <a:xfrm>
            <a:off x="3275856" y="5490599"/>
            <a:ext cx="2464639" cy="146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Desktop\спид листовки\IMG_24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12892"/>
            <a:ext cx="2359772" cy="157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1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от 22.12.17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283010"/>
              </p:ext>
            </p:extLst>
          </p:nvPr>
        </p:nvGraphicFramePr>
        <p:xfrm>
          <a:off x="0" y="646329"/>
          <a:ext cx="9144000" cy="627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112151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Сдача нормативов на право ношения формы ВДВ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день разведчика в Альметьевском районе прошли Соревнования на право ношения формы десантника. Из всех участников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Бугульминского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Альметьевского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  только четверо ребят прошли испытания. Поздравляем кадет, получивших лычки десантника: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Мазлова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Данила,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Коннова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Никиту, Григорьева Антона  и Григорьева Павла!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Поздравляем призёров соревнований по армрестлингу Приволжского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Федерального округа:  </a:t>
                      </a:r>
                      <a:r>
                        <a:rPr lang="ru-RU" sz="1400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Гулькеева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Ильсафа</a:t>
                      </a:r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место),  и  Дмитриева Никиту</a:t>
                      </a:r>
                    </a:p>
                    <a:p>
                      <a:pPr algn="just"/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(3 место), (тренер </a:t>
                      </a:r>
                      <a:r>
                        <a:rPr lang="ru-RU" sz="1400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Синяшин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А.А.)</a:t>
                      </a:r>
                    </a:p>
                    <a:p>
                      <a:pPr algn="just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just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ПОЗДРАВЛЯЕМ команду баскетболистов и руководителя Кононова В. И., занявших 3 место в региональном этапе  соревнований 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КЭС БАСКЕТ»!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ВОЛОНТЁРЫ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ПОБЕДЫ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поздравили с 90-летним юбилеем участника Великой Отечественной войны, бывшего сотрудника кадетской школы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Гумерова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М.Г.</a:t>
                      </a:r>
                    </a:p>
                    <a:p>
                      <a:pPr algn="ctr"/>
                      <a:endParaRPr lang="ru-RU" sz="18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sz="1200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sz="1200" b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Волонтёрский отряд «Крыло ангела» вновь был награждён грамотой муниципального района за активную работу!</a:t>
                      </a:r>
                      <a:endParaRPr lang="ru-RU" sz="12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3" descr="D:\Desktop\голубой берет ноябрь\IMG_85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" t="22451" r="10440" b="34487"/>
          <a:stretch/>
        </p:blipFill>
        <p:spPr bwMode="auto">
          <a:xfrm>
            <a:off x="3071845" y="660825"/>
            <a:ext cx="6072155" cy="205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esktop\пфо армспорт\_DSC01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7" r="15805" b="6999"/>
          <a:stretch/>
        </p:blipFill>
        <p:spPr bwMode="auto">
          <a:xfrm>
            <a:off x="1" y="4221089"/>
            <a:ext cx="3071844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Desktop\КЭС БАСКЕТ\WP_20171217_13_17_14_Pro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3" t="12523" r="5626" b="24678"/>
          <a:stretch/>
        </p:blipFill>
        <p:spPr bwMode="auto">
          <a:xfrm>
            <a:off x="6160368" y="2872345"/>
            <a:ext cx="2997304" cy="163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Desktop\ветеран Гумеров 90 лет\IMG_193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2" t="27059" r="26029" b="15040"/>
          <a:stretch/>
        </p:blipFill>
        <p:spPr bwMode="auto">
          <a:xfrm>
            <a:off x="3159320" y="5157192"/>
            <a:ext cx="2825360" cy="162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добровольчество\IMG_264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8"/>
          <a:stretch/>
        </p:blipFill>
        <p:spPr bwMode="auto">
          <a:xfrm>
            <a:off x="6160368" y="4617720"/>
            <a:ext cx="2983632" cy="156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59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№3  от 22.12.17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786548"/>
              </p:ext>
            </p:extLst>
          </p:nvPr>
        </p:nvGraphicFramePr>
        <p:xfrm>
          <a:off x="-45254" y="615551"/>
          <a:ext cx="9189253" cy="624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9211"/>
                <a:gridCol w="3075021"/>
                <a:gridCol w="3075021"/>
              </a:tblGrid>
              <a:tr h="1121511">
                <a:tc>
                  <a:txBody>
                    <a:bodyPr/>
                    <a:lstStyle/>
                    <a:p>
                      <a:pPr algn="r"/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Научное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ноябрь-декабрь 2017 года  кадеты нашей школы добились отличных  результатов в олимпиадах и  конкурсах с  чем мы и хотим их поздравить!    </a:t>
                      </a:r>
                    </a:p>
                    <a:p>
                      <a:pPr algn="just"/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Сабирзянов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Ильфат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занял 3 место в муниципальном этапе 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республиканского конкурса сочинений о профессиях на татарском языке "Билет в будущее"!(учитель 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Ахмедшина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Гульнара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Ильдаровна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Республиканской олимпиаде по физике среди кадетских школ отличились: 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Осипьянц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Сергей 1 место,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Ниясов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Павел и Ахмедов Артур -2 место, Зиннуров Раиль-3 место.(учитель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Хайрулова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Роза Николаевна)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Республиканской олимпиаде по математике -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Ниясов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Павел занял 2 место(учитель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Исангалиева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Сания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Аббасовна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just"/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 кадет</a:t>
                      </a:r>
                    </a:p>
                    <a:p>
                      <a:pPr algn="just"/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декабря в Казани состоялось награждение победителей Республиканского  конкурса  для кадетских образовательных организаций  «Они не ждали посмертной славы, они хотели со славой жить» Это  Малышев Никита и Фархутдинов Денис  (руководители: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Вера Михайловна, Кириллова Эвелина Петровна,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Катермина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Раушания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Рифатовна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«КВАНТ»</a:t>
                      </a:r>
                    </a:p>
                    <a:p>
                      <a:pPr algn="just"/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декабря на Республиканской конференции «Новое поколение»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Бугульминские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кадеты вновь выступили победителями: Савельев Егор, Сабанов Максим (1 место, руководители Кириллова Э.П.,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В.М.),   Григорьев Антон (1 место, руководители Чеканова Е.Н. и Михеева Г.А. ),  Ахмедов Артур (2 место, руководитель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Исхакова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Г.И. ),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Катермин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Данила ( руководители Боброва В.И.,  Мельникова Н.И., 3 место) и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Андарзянов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Данила(3место, руководитель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Чеснокова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Е.В.)!</a:t>
                      </a: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 descr="D:\Desktop\фото 2017-2018\олимпиада физика\IMG-20171110-WA00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2"/>
          <a:stretch/>
        </p:blipFill>
        <p:spPr bwMode="auto">
          <a:xfrm>
            <a:off x="17865" y="4941168"/>
            <a:ext cx="3005432" cy="191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Desktop\фото 2017-2018\НПК лениногорск\IMG-20171213-WA0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1" t="1" r="25057" b="1288"/>
          <a:stretch/>
        </p:blipFill>
        <p:spPr bwMode="auto">
          <a:xfrm>
            <a:off x="6187440" y="1261904"/>
            <a:ext cx="2875811" cy="287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Desktop\фото 2017-2018\НПК лениногорск\IMG-20171213-WA000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5" t="15926" r="23000" b="29160"/>
          <a:stretch/>
        </p:blipFill>
        <p:spPr bwMode="auto">
          <a:xfrm>
            <a:off x="3161831" y="4941168"/>
            <a:ext cx="2855849" cy="187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esktop\фото 2017-2018\НПК лениногорск\88rLszWYI0s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3" t="12562" r="17484" b="19188"/>
          <a:stretch/>
        </p:blipFill>
        <p:spPr bwMode="auto">
          <a:xfrm>
            <a:off x="3079467" y="1261904"/>
            <a:ext cx="2987040" cy="175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34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№3   от 22.12.17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279548"/>
              </p:ext>
            </p:extLst>
          </p:nvPr>
        </p:nvGraphicFramePr>
        <p:xfrm>
          <a:off x="0" y="646329"/>
          <a:ext cx="9144000" cy="6211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211671">
                <a:tc>
                  <a:txBody>
                    <a:bodyPr/>
                    <a:lstStyle/>
                    <a:p>
                      <a:pPr algn="ctr"/>
                      <a:r>
                        <a:rPr lang="ru-RU" sz="4400" i="0" dirty="0" smtClean="0">
                          <a:solidFill>
                            <a:srgbClr val="FF0000"/>
                          </a:solidFill>
                        </a:rPr>
                        <a:t>Конкурс снежных фигур</a:t>
                      </a:r>
                      <a:endParaRPr lang="ru-RU" sz="4400" i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 descr="G:\фото ШКОЛА\2016-2017 фото\новый год фото\снежные фигуры\IMG_57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868" y="1441222"/>
            <a:ext cx="2304257" cy="153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фото ШКОЛА\2016-2017 фото\новый год фото\снежные фигуры\IMG_57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715">
            <a:off x="6008864" y="1810731"/>
            <a:ext cx="2793263" cy="18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фото ШКОЛА\2016-2017 фото\новый год фото\снежные фигуры\IMG_57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7447">
            <a:off x="262940" y="1814890"/>
            <a:ext cx="2775534" cy="185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Desktop\снежные фигуры\IMG_20171219_0837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6" y="4221088"/>
            <a:ext cx="3114981" cy="233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:\фото ШКОЛА\2015-16 фото\Новый гд фото\IMG_20151224_1553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037" y="4225594"/>
            <a:ext cx="3150386" cy="236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esktop\снежные фигуры\IMG_20171222_0737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64" y="5050241"/>
            <a:ext cx="2459765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Desktop\снежные фигуры\IMG_20171222_07364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869" y="3153486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14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747</Words>
  <Application>Microsoft Office PowerPoint</Application>
  <PresentationFormat>Экран (4:3)</PresentationFormat>
  <Paragraphs>140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                        Бугульминские кадеты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</cp:revision>
  <dcterms:created xsi:type="dcterms:W3CDTF">2017-12-21T06:26:15Z</dcterms:created>
  <dcterms:modified xsi:type="dcterms:W3CDTF">2017-12-25T05:53:12Z</dcterms:modified>
</cp:coreProperties>
</file>